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0"/>
  </p:notesMasterIdLst>
  <p:sldIdLst>
    <p:sldId id="289" r:id="rId5"/>
    <p:sldId id="290" r:id="rId6"/>
    <p:sldId id="293" r:id="rId7"/>
    <p:sldId id="292" r:id="rId8"/>
    <p:sldId id="291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126" d="100"/>
          <a:sy n="126" d="100"/>
        </p:scale>
        <p:origin x="840" y="120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7679338" cy="772107"/>
          </a:xfrm>
        </p:spPr>
        <p:txBody>
          <a:bodyPr/>
          <a:lstStyle/>
          <a:p>
            <a:r>
              <a:rPr lang="en-US" dirty="0"/>
              <a:t>Day 2: Pre-reg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958457"/>
            <a:ext cx="4749325" cy="747388"/>
          </a:xfrm>
        </p:spPr>
        <p:txBody>
          <a:bodyPr/>
          <a:lstStyle/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F69-F22A-5598-7C65-A0FC0A7B3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050" y="1908697"/>
            <a:ext cx="3771900" cy="1695437"/>
          </a:xfrm>
        </p:spPr>
        <p:txBody>
          <a:bodyPr/>
          <a:lstStyle/>
          <a:p>
            <a:r>
              <a:rPr lang="en-GB" sz="3200" dirty="0"/>
              <a:t>Sequential testing with NHST</a:t>
            </a:r>
          </a:p>
        </p:txBody>
      </p:sp>
    </p:spTree>
    <p:extLst>
      <p:ext uri="{BB962C8B-B14F-4D97-AF65-F5344CB8AC3E}">
        <p14:creationId xmlns:p14="http://schemas.microsoft.com/office/powerpoint/2010/main" val="2538554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8A22-49A6-6E39-36EF-AFE59DF25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Alpha spending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56665-EE0C-5841-76A0-2349B73C4E2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anchor="ctr"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Your Alpha Spending Function Wisely: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O'Brien-Fleming when early stopping is less critical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Pocock when all interim analyses are equally important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Haybittle-Peto for very conservative interim analyses</a:t>
            </a:r>
          </a:p>
        </p:txBody>
      </p:sp>
    </p:spTree>
    <p:extLst>
      <p:ext uri="{BB962C8B-B14F-4D97-AF65-F5344CB8AC3E}">
        <p14:creationId xmlns:p14="http://schemas.microsoft.com/office/powerpoint/2010/main" val="2354227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A658C-B709-CDDD-306A-1465C4E6A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50A149-1FA0-47BC-AB6A-16A3916DE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interim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14F368-E370-F854-C655-497487017CB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4642307" cy="3536851"/>
          </a:xfrm>
        </p:spPr>
        <p:txBody>
          <a:bodyPr anchor="ctr"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Decide on the number and timing of interim analyses before data collection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Document your stopping rules in advance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Consider both efficacy and futility boundaries</a:t>
            </a:r>
          </a:p>
        </p:txBody>
      </p:sp>
    </p:spTree>
    <p:extLst>
      <p:ext uri="{BB962C8B-B14F-4D97-AF65-F5344CB8AC3E}">
        <p14:creationId xmlns:p14="http://schemas.microsoft.com/office/powerpoint/2010/main" val="2100080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59D08-33FC-E15F-765F-F0F9668E7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1C0AC6-8AEB-2205-4686-CDDE39A47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Report Transparently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D5AE51-B975-66A3-6266-3C426F12A7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5686247" cy="3536851"/>
          </a:xfrm>
        </p:spPr>
        <p:txBody>
          <a:bodyPr anchor="ctr"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State that sequential testing was used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Specify the alpha spending function and boundaries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Report all interim analyses, even if the study continued</a:t>
            </a:r>
          </a:p>
        </p:txBody>
      </p:sp>
    </p:spTree>
    <p:extLst>
      <p:ext uri="{BB962C8B-B14F-4D97-AF65-F5344CB8AC3E}">
        <p14:creationId xmlns:p14="http://schemas.microsoft.com/office/powerpoint/2010/main" val="846639141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Props1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32655</TotalTime>
  <Words>99</Words>
  <Application>Microsoft Office PowerPoint</Application>
  <PresentationFormat>On-screen Show (16:9)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Georgia</vt:lpstr>
      <vt:lpstr>Lucida Grande</vt:lpstr>
      <vt:lpstr>UoL Powerpoint Guidelines Accessibility Design</vt:lpstr>
      <vt:lpstr>Day 2: Pre-reg</vt:lpstr>
      <vt:lpstr>Sequential testing with NHST</vt:lpstr>
      <vt:lpstr>Alpha spending function</vt:lpstr>
      <vt:lpstr>Plan interim analysis</vt:lpstr>
      <vt:lpstr>Report Transparently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485</cp:revision>
  <cp:lastPrinted>2020-07-06T08:56:06Z</cp:lastPrinted>
  <dcterms:created xsi:type="dcterms:W3CDTF">2020-04-08T13:53:01Z</dcterms:created>
  <dcterms:modified xsi:type="dcterms:W3CDTF">2025-05-06T15:02:37Z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